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87" d="100"/>
          <a:sy n="87" d="100"/>
        </p:scale>
        <p:origin x="8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35DFA8-A09F-DC02-FBEF-7388554411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B55067-43BF-DF8E-22E6-E960B1E2CD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090221-8D6A-835F-48CB-C980F473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C0348C8-B8D7-7FFC-182A-D14C2D39A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116422-0EF0-1106-6C8A-B45EB21C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422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C3195B-E998-7F21-7043-16EA83AA2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54B1D6-9BA4-70FD-C4C9-F4113E5FB3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591E5B-5D13-4489-20D0-82197DBA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162E32-290D-E6E2-D48C-32B613EA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71EB7-E9B1-E7DA-6F8C-86DD6B10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07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03623B-2386-5B6C-2C15-209AF93A5F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C21819-D841-548F-91C4-5D687DFCB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512DB8-BD58-B8CD-916C-56BD8D8F2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6774-2004-B8FB-E41E-CF58C5816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1832B8-6C9C-780A-33A9-DC51F462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40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0D1A4A-D65E-D40E-68FC-DDF8A2DB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DAD763-1A10-6B5B-1524-2B3FE235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95B7CF-4367-1B19-7053-6F7BA54B9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4A2C77-8FCF-00AE-3245-F90958EFE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6CCFD0-2608-7F0C-31D1-A619A1F56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142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0A183-6923-67D9-016B-7B197923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043B65-31D8-5D01-65DD-B83E1E1BF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CEE8D8-BE25-6AEF-0644-2FDBDD2E0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8ABBC3-4353-77F3-C66D-7C511BADE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9D80F8-D48B-45A0-766D-22FDB5AA7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547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2F51F5-E4BB-E33D-6E9E-8776CA564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E67997-454C-7DB5-A3D8-3129289C2B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D48B26-93D0-C391-8EBA-75E66A01A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273B335-FF0B-51BB-4605-8BD9FF3A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2BEED5-936A-42EC-CAAC-C0305ADC8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5DF7CB8-533A-9367-D302-E469DC7C0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624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81BD3-F2E7-FECA-7F07-C56035F03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A68389-DD28-D2E4-AD2D-CCAAD514AB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9EC30B-3A5B-6F56-01E3-D6F729AB6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A1E761-8ECC-B07C-C544-5EEB94911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230BA16-E84B-A6CF-BE1E-573B554B55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341DB44-72A7-3735-A845-E1C7F2E3C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3AFD2B3-ED55-7471-AA9F-59F69FE4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1138616-AB3E-51BD-061B-42A822D88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349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A2A8E5-9B47-14A0-1FC3-52ECB78DA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00202D6-9433-25A1-AAC0-B348F3DC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D7286F6-0B84-5524-142A-217BD405D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39D44F-B82F-EC09-084A-54E3FBB0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171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A139207-63CF-9AE7-0BEF-9FDEA5044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54374A-E5A0-5E78-B1C2-F031D2B2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1BEA03A-1EEC-9D94-923D-5169D3CA4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168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382CD-49F8-E499-DF0B-BB54E4790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B88840-E09D-6F31-D06F-BE700D0E6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D298CB4-45EE-0293-612F-A1BBCD7D7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315CD0-A5DA-74FD-FAAE-0BD42D259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8CC61B-AE4C-8F77-5E43-35954C3FA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142BD13-3EB9-B8AE-A120-70AA917CB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083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6F5616-6849-C2AB-FC60-A3296420B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1F0FF02-AD6F-D695-F649-30AB1AD3F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6DFCA2-831A-9DBA-DB1E-B7675F7D3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3FA6A44-9DDD-3D2D-A8F8-F673111C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5C1440-F48F-95B7-B666-F98B26853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20EAD-E193-55F4-8BED-ACC9F427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2981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1C6004-8EA3-139E-2A33-F5C2992C1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08A375-F6C7-56BC-5F1D-5B9EACAFF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6F5693-5E53-2B57-C525-CC6105804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A8308-AB8D-45F8-BFB6-FFDCE6F97AB4}" type="datetimeFigureOut">
              <a:rPr lang="es-MX" smtClean="0"/>
              <a:t>19/02/2025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014F40-752F-6306-D539-FC099F2229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2EC73A-5B14-6186-F7B8-91ECD2412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A0494A-F837-4F75-BFD0-0D067A0590F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85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34">
            <a:extLst>
              <a:ext uri="{FF2B5EF4-FFF2-40B4-BE49-F238E27FC236}">
                <a16:creationId xmlns:a16="http://schemas.microsoft.com/office/drawing/2014/main" id="{A55BEA34-4EFE-584A-3780-0EB53A21C131}"/>
              </a:ext>
            </a:extLst>
          </p:cNvPr>
          <p:cNvSpPr txBox="1"/>
          <p:nvPr/>
        </p:nvSpPr>
        <p:spPr>
          <a:xfrm>
            <a:off x="-236158" y="3181598"/>
            <a:ext cx="12664316" cy="1576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s-MX" sz="9200" noProof="0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Título de ponencia</a:t>
            </a:r>
          </a:p>
        </p:txBody>
      </p:sp>
      <p:sp>
        <p:nvSpPr>
          <p:cNvPr id="7" name="TextBox 35">
            <a:extLst>
              <a:ext uri="{FF2B5EF4-FFF2-40B4-BE49-F238E27FC236}">
                <a16:creationId xmlns:a16="http://schemas.microsoft.com/office/drawing/2014/main" id="{B61F2520-A589-1FA2-6E0F-B5C7E336B65D}"/>
              </a:ext>
            </a:extLst>
          </p:cNvPr>
          <p:cNvSpPr txBox="1"/>
          <p:nvPr/>
        </p:nvSpPr>
        <p:spPr>
          <a:xfrm>
            <a:off x="2535953" y="4889515"/>
            <a:ext cx="7120093" cy="887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s-MX" sz="5199" b="1" noProof="0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Agregar un subtítulo</a:t>
            </a:r>
          </a:p>
        </p:txBody>
      </p:sp>
    </p:spTree>
    <p:extLst>
      <p:ext uri="{BB962C8B-B14F-4D97-AF65-F5344CB8AC3E}">
        <p14:creationId xmlns:p14="http://schemas.microsoft.com/office/powerpoint/2010/main" val="4011260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252FBC52-67CA-FA62-604E-C35D5FE99B6D}"/>
              </a:ext>
            </a:extLst>
          </p:cNvPr>
          <p:cNvSpPr txBox="1"/>
          <p:nvPr/>
        </p:nvSpPr>
        <p:spPr>
          <a:xfrm>
            <a:off x="1287226" y="904588"/>
            <a:ext cx="9617545" cy="132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93"/>
              </a:lnSpc>
            </a:pPr>
            <a:r>
              <a:rPr lang="es-MX" sz="7841" b="1" noProof="0" dirty="0">
                <a:solidFill>
                  <a:srgbClr val="04144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TÍTULO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38492AA-902F-FFAD-BEA8-8BE956AEEBCC}"/>
              </a:ext>
            </a:extLst>
          </p:cNvPr>
          <p:cNvSpPr txBox="1"/>
          <p:nvPr/>
        </p:nvSpPr>
        <p:spPr>
          <a:xfrm>
            <a:off x="702688" y="2306096"/>
            <a:ext cx="10786622" cy="2245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507"/>
              </a:lnSpc>
            </a:pPr>
            <a:r>
              <a:rPr lang="es-MX" sz="2799" b="1" spc="25" noProof="0" dirty="0">
                <a:solidFill>
                  <a:srgbClr val="153262"/>
                </a:solidFill>
                <a:latin typeface="Poppins Bold"/>
                <a:ea typeface="Poppins Bold"/>
                <a:cs typeface="Poppins Bold"/>
                <a:sym typeface="Poppins Bold"/>
              </a:rPr>
              <a:t>Los textos informativos son aquellos que buscan comunicar hechos sobre la realidad de la manera más objetiva posible, es decir, sin incluir opiniones, emociones o deseos de su emisor. Por ejemplo: una crónica policial, una noticia.</a:t>
            </a:r>
          </a:p>
        </p:txBody>
      </p:sp>
    </p:spTree>
    <p:extLst>
      <p:ext uri="{BB962C8B-B14F-4D97-AF65-F5344CB8AC3E}">
        <p14:creationId xmlns:p14="http://schemas.microsoft.com/office/powerpoint/2010/main" val="1453327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D3453-918C-5621-9F0F-4CEC66516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B68EEED1-0B54-E947-1441-23902D93E974}"/>
              </a:ext>
            </a:extLst>
          </p:cNvPr>
          <p:cNvSpPr txBox="1"/>
          <p:nvPr/>
        </p:nvSpPr>
        <p:spPr>
          <a:xfrm>
            <a:off x="1287226" y="904588"/>
            <a:ext cx="9617545" cy="132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93"/>
              </a:lnSpc>
            </a:pPr>
            <a:r>
              <a:rPr lang="es-MX" sz="7841" b="1" noProof="0" dirty="0">
                <a:solidFill>
                  <a:srgbClr val="04144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TÍTULO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02D3A6D-9FC2-B099-C280-843CDE14B7A0}"/>
              </a:ext>
            </a:extLst>
          </p:cNvPr>
          <p:cNvSpPr txBox="1"/>
          <p:nvPr/>
        </p:nvSpPr>
        <p:spPr>
          <a:xfrm>
            <a:off x="702688" y="2306096"/>
            <a:ext cx="10786622" cy="2245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507"/>
              </a:lnSpc>
            </a:pPr>
            <a:r>
              <a:rPr lang="es-MX" sz="2799" b="1" spc="25" noProof="0" dirty="0">
                <a:solidFill>
                  <a:srgbClr val="153262"/>
                </a:solidFill>
                <a:latin typeface="Poppins Bold"/>
                <a:ea typeface="Poppins Bold"/>
                <a:cs typeface="Poppins Bold"/>
                <a:sym typeface="Poppins Bold"/>
              </a:rPr>
              <a:t>Los textos informativos son aquellos que buscan comunicar hechos sobre la realidad de la manera más objetiva posible, es decir, sin incluir opiniones, emociones o deseos de su emisor. Por ejemplo: una crónica policial, una noticia.</a:t>
            </a:r>
          </a:p>
        </p:txBody>
      </p:sp>
    </p:spTree>
    <p:extLst>
      <p:ext uri="{BB962C8B-B14F-4D97-AF65-F5344CB8AC3E}">
        <p14:creationId xmlns:p14="http://schemas.microsoft.com/office/powerpoint/2010/main" val="1664336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EE080-886D-6EB5-9629-1249978F0D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103DAEDD-1521-18B3-FFED-EA65098A5987}"/>
              </a:ext>
            </a:extLst>
          </p:cNvPr>
          <p:cNvSpPr txBox="1"/>
          <p:nvPr/>
        </p:nvSpPr>
        <p:spPr>
          <a:xfrm>
            <a:off x="1287226" y="904588"/>
            <a:ext cx="9617545" cy="1329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0193"/>
              </a:lnSpc>
            </a:pPr>
            <a:r>
              <a:rPr lang="es-MX" sz="7841" b="1" noProof="0" dirty="0">
                <a:solidFill>
                  <a:srgbClr val="041443"/>
                </a:solidFill>
                <a:latin typeface="Poppins Ultra-Bold"/>
                <a:ea typeface="Poppins Ultra-Bold"/>
                <a:cs typeface="Poppins Ultra-Bold"/>
                <a:sym typeface="Poppins Ultra-Bold"/>
              </a:rPr>
              <a:t>TÍTULO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CE9A27E9-3DB0-7AE1-71A8-C34788C24E22}"/>
              </a:ext>
            </a:extLst>
          </p:cNvPr>
          <p:cNvSpPr txBox="1"/>
          <p:nvPr/>
        </p:nvSpPr>
        <p:spPr>
          <a:xfrm>
            <a:off x="702688" y="2306096"/>
            <a:ext cx="10786622" cy="2245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4507"/>
              </a:lnSpc>
            </a:pPr>
            <a:r>
              <a:rPr lang="es-MX" sz="2799" b="1" spc="25" noProof="0" dirty="0">
                <a:solidFill>
                  <a:srgbClr val="153262"/>
                </a:solidFill>
                <a:latin typeface="Poppins Bold"/>
                <a:ea typeface="Poppins Bold"/>
                <a:cs typeface="Poppins Bold"/>
                <a:sym typeface="Poppins Bold"/>
              </a:rPr>
              <a:t>Los textos informativos son aquellos que buscan comunicar hechos sobre la realidad de la manera más objetiva posible, es decir, sin incluir opiniones, emociones o deseos de su emisor. Por ejemplo: una crónica policial, una noticia.</a:t>
            </a:r>
          </a:p>
        </p:txBody>
      </p:sp>
    </p:spTree>
    <p:extLst>
      <p:ext uri="{BB962C8B-B14F-4D97-AF65-F5344CB8AC3E}">
        <p14:creationId xmlns:p14="http://schemas.microsoft.com/office/powerpoint/2010/main" val="210210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4A3072-F78C-4F8C-79DF-F9F88BAD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4D64E0-BE2A-7DE2-B663-414C11564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485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138</Words>
  <Application>Microsoft Office PowerPoint</Application>
  <PresentationFormat>Panorámica</PresentationFormat>
  <Paragraphs>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Aptos</vt:lpstr>
      <vt:lpstr>Aptos Display</vt:lpstr>
      <vt:lpstr>Archivo Black</vt:lpstr>
      <vt:lpstr>Arial</vt:lpstr>
      <vt:lpstr>Open Sans Bold</vt:lpstr>
      <vt:lpstr>Poppins Bold</vt:lpstr>
      <vt:lpstr>Poppins Ultra-Bold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Yasser Leonid Rabadán Castrejón</dc:creator>
  <cp:lastModifiedBy>Yasser Leonid Rabadán Castrejón</cp:lastModifiedBy>
  <cp:revision>1</cp:revision>
  <dcterms:created xsi:type="dcterms:W3CDTF">2025-02-19T19:06:09Z</dcterms:created>
  <dcterms:modified xsi:type="dcterms:W3CDTF">2025-02-19T19:11:52Z</dcterms:modified>
</cp:coreProperties>
</file>